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89" r:id="rId5"/>
    <p:sldId id="293" r:id="rId6"/>
    <p:sldId id="290" r:id="rId7"/>
    <p:sldId id="294" r:id="rId8"/>
    <p:sldId id="291" r:id="rId9"/>
    <p:sldId id="29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75" d="100"/>
          <a:sy n="75" d="100"/>
        </p:scale>
        <p:origin x="414" y="-372"/>
      </p:cViewPr>
      <p:guideLst>
        <p:guide orient="horz" pos="2183"/>
        <p:guide pos="3840"/>
        <p:guide orient="horz" pos="2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314FB-214F-4534-AAF9-C036C7FA0300}" type="datetimeFigureOut">
              <a:rPr lang="en-TZ" smtClean="0"/>
              <a:t>10/18/2022</a:t>
            </a:fld>
            <a:endParaRPr lang="en-T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45DA3-C746-4DEE-B446-047CB0A7C87C}" type="slidenum">
              <a:rPr lang="en-TZ" smtClean="0"/>
              <a:t>‹#›</a:t>
            </a:fld>
            <a:endParaRPr lang="en-TZ"/>
          </a:p>
        </p:txBody>
      </p:sp>
    </p:spTree>
    <p:extLst>
      <p:ext uri="{BB962C8B-B14F-4D97-AF65-F5344CB8AC3E}">
        <p14:creationId xmlns:p14="http://schemas.microsoft.com/office/powerpoint/2010/main" val="320802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7" Type="http://schemas.openxmlformats.org/officeDocument/2006/relationships/image" Target="../media/image6.jpg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5.png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jpg" /><Relationship Id="rId4" Type="http://schemas.openxmlformats.org/officeDocument/2006/relationships/image" Target="../media/image7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0.jpg" /><Relationship Id="rId4" Type="http://schemas.openxmlformats.org/officeDocument/2006/relationships/image" Target="../media/image9.jp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 /><Relationship Id="rId3" Type="http://schemas.openxmlformats.org/officeDocument/2006/relationships/image" Target="../media/image1.png" /><Relationship Id="rId7" Type="http://schemas.openxmlformats.org/officeDocument/2006/relationships/image" Target="../media/image14.jp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.jpg" /><Relationship Id="rId5" Type="http://schemas.openxmlformats.org/officeDocument/2006/relationships/image" Target="../media/image12.jpg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jpg" /><Relationship Id="rId5" Type="http://schemas.openxmlformats.org/officeDocument/2006/relationships/image" Target="../media/image16.jpg" /><Relationship Id="rId4" Type="http://schemas.openxmlformats.org/officeDocument/2006/relationships/image" Target="../media/image9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B1C4-5355-406C-915C-FDF6FC0DB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2822" y="1101274"/>
            <a:ext cx="7766936" cy="1646302"/>
          </a:xfrm>
        </p:spPr>
        <p:txBody>
          <a:bodyPr/>
          <a:lstStyle/>
          <a:p>
            <a:pPr algn="l"/>
            <a:r>
              <a:rPr lang="en-US" sz="5000" dirty="0">
                <a:solidFill>
                  <a:schemeClr val="accent2">
                    <a:lumMod val="75000"/>
                  </a:schemeClr>
                </a:solidFill>
              </a:rPr>
              <a:t>Tanzania Association of Tour Operators - TATO</a:t>
            </a:r>
            <a:endParaRPr lang="en-TZ" sz="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3EF72-EBD7-45C1-B853-E6B8B58D4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2822" y="3465513"/>
            <a:ext cx="7766936" cy="2291213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NYERERE DAY,</a:t>
            </a:r>
          </a:p>
          <a:p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14</a:t>
            </a:r>
            <a:r>
              <a:rPr lang="en-US" sz="6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October 2022</a:t>
            </a:r>
            <a:endParaRPr lang="en-TZ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398C83-A04F-4A06-9264-0E841022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035" y="4994838"/>
            <a:ext cx="2006278" cy="1863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15B63-8B10-47AC-9B51-CF33E868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947" y="116649"/>
            <a:ext cx="1620454" cy="19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0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38CBAA-A3AB-8364-6FFF-DE156D8E5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7" y="986600"/>
            <a:ext cx="9429380" cy="4765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41B1C4-5355-406C-915C-FDF6FC0DB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97051"/>
            <a:ext cx="8596668" cy="1320800"/>
          </a:xfrm>
        </p:spPr>
        <p:txBody>
          <a:bodyPr/>
          <a:lstStyle/>
          <a:p>
            <a:endParaRPr lang="en-T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3EF72-EBD7-45C1-B853-E6B8B58D4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30245"/>
            <a:ext cx="8596668" cy="3930704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sz="4000" dirty="0">
              <a:solidFill>
                <a:schemeClr val="tx1"/>
              </a:solidFill>
            </a:endParaRPr>
          </a:p>
          <a:p>
            <a:endParaRPr lang="en-US" sz="5200" dirty="0">
              <a:solidFill>
                <a:schemeClr val="tx1"/>
              </a:solidFill>
            </a:endParaRPr>
          </a:p>
          <a:p>
            <a:endParaRPr lang="en-US" sz="52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398C83-A04F-4A06-9264-0E8410221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35" y="4994838"/>
            <a:ext cx="2006278" cy="1863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15B63-8B10-47AC-9B51-CF33E868A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947" y="116649"/>
            <a:ext cx="1620454" cy="19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3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B1C4-5355-406C-915C-FDF6FC0DBF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0439" y="440874"/>
            <a:ext cx="8596313" cy="1320800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ACTION NOT EXTINCTION</a:t>
            </a:r>
            <a:br>
              <a:rPr lang="en-US" dirty="0"/>
            </a:br>
            <a:r>
              <a:rPr lang="en-US" dirty="0"/>
              <a:t>(anti-poaching song commissioned by Tanzania Association of Tour Operators-TATO)</a:t>
            </a:r>
            <a:br>
              <a:rPr lang="en-US" dirty="0"/>
            </a:b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3EF72-EBD7-45C1-B853-E6B8B58D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78557" y="2728452"/>
            <a:ext cx="6225882" cy="3819831"/>
          </a:xfrm>
        </p:spPr>
        <p:txBody>
          <a:bodyPr>
            <a:normAutofit fontScale="25000" lnSpcReduction="20000"/>
          </a:bodyPr>
          <a:lstStyle/>
          <a:p>
            <a:pPr indent="11113">
              <a:lnSpc>
                <a:spcPct val="120000"/>
              </a:lnSpc>
            </a:pPr>
            <a:endParaRPr 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6400" dirty="0"/>
              <a:t>-------</a:t>
            </a:r>
          </a:p>
          <a:p>
            <a:pPr marL="0" indent="0">
              <a:buNone/>
            </a:pPr>
            <a:r>
              <a:rPr lang="en-GB" sz="6400" dirty="0"/>
              <a:t>Copyright (c) Tanzania Association of Tour Operators - TATO, 2014, </a:t>
            </a:r>
          </a:p>
          <a:p>
            <a:pPr marL="0" indent="0">
              <a:buNone/>
            </a:pPr>
            <a:r>
              <a:rPr lang="en-GB" sz="6400" dirty="0"/>
              <a:t>all rights reserved.</a:t>
            </a:r>
          </a:p>
          <a:p>
            <a:pPr marL="0" indent="0">
              <a:buNone/>
            </a:pPr>
            <a:r>
              <a:rPr lang="en-GB" sz="6400" dirty="0"/>
              <a:t>Text and idea by TATO. </a:t>
            </a:r>
          </a:p>
          <a:p>
            <a:pPr marL="0" indent="0">
              <a:buNone/>
            </a:pPr>
            <a:r>
              <a:rPr lang="en-GB" sz="6400" dirty="0"/>
              <a:t>Speech </a:t>
            </a:r>
            <a:r>
              <a:rPr lang="en-GB" sz="6400" dirty="0" err="1"/>
              <a:t>Mwalimu</a:t>
            </a:r>
            <a:r>
              <a:rPr lang="en-GB" sz="6400" dirty="0"/>
              <a:t> Julius K. Nyerere, Baba </a:t>
            </a:r>
            <a:r>
              <a:rPr lang="en-GB" sz="6400" dirty="0" err="1"/>
              <a:t>wa</a:t>
            </a:r>
            <a:r>
              <a:rPr lang="en-GB" sz="6400" dirty="0"/>
              <a:t> </a:t>
            </a:r>
            <a:r>
              <a:rPr lang="en-GB" sz="6400" dirty="0" err="1"/>
              <a:t>Taifa</a:t>
            </a:r>
            <a:r>
              <a:rPr lang="en-GB" sz="6400" dirty="0"/>
              <a:t>. </a:t>
            </a:r>
          </a:p>
          <a:p>
            <a:pPr marL="0" indent="0">
              <a:buNone/>
            </a:pPr>
            <a:r>
              <a:rPr lang="en-GB" sz="6400" dirty="0"/>
              <a:t>Music and arrangements by David </a:t>
            </a:r>
            <a:r>
              <a:rPr lang="en-GB" sz="6400" dirty="0" err="1"/>
              <a:t>Senge'nge</a:t>
            </a:r>
            <a:r>
              <a:rPr lang="en-GB" sz="6400" dirty="0"/>
              <a:t>/</a:t>
            </a:r>
            <a:r>
              <a:rPr lang="en-GB" sz="6400" dirty="0" err="1"/>
              <a:t>Issai</a:t>
            </a:r>
            <a:r>
              <a:rPr lang="en-GB" sz="6400" dirty="0"/>
              <a:t> </a:t>
            </a:r>
            <a:r>
              <a:rPr lang="en-GB" sz="6400" dirty="0" err="1"/>
              <a:t>Mashingo</a:t>
            </a:r>
            <a:r>
              <a:rPr lang="en-GB" sz="6400" dirty="0"/>
              <a:t>. </a:t>
            </a:r>
          </a:p>
          <a:p>
            <a:pPr marL="0" indent="0">
              <a:buNone/>
            </a:pPr>
            <a:r>
              <a:rPr lang="en-GB" sz="6400" dirty="0"/>
              <a:t>Instruments: guitar David </a:t>
            </a:r>
            <a:r>
              <a:rPr lang="en-GB" sz="6400" dirty="0" err="1"/>
              <a:t>Senge'nge</a:t>
            </a:r>
            <a:r>
              <a:rPr lang="en-GB" sz="6400" dirty="0"/>
              <a:t>, bass guitar </a:t>
            </a:r>
            <a:r>
              <a:rPr lang="en-GB" sz="6400" dirty="0" err="1"/>
              <a:t>Exel</a:t>
            </a:r>
            <a:r>
              <a:rPr lang="en-GB" sz="6400" dirty="0"/>
              <a:t> </a:t>
            </a:r>
            <a:r>
              <a:rPr lang="en-GB" sz="6400" dirty="0" err="1"/>
              <a:t>Haonga</a:t>
            </a:r>
            <a:r>
              <a:rPr lang="en-GB" sz="6400" dirty="0"/>
              <a:t>, violin Raymond David, djembe drumming David </a:t>
            </a:r>
            <a:r>
              <a:rPr lang="en-GB" sz="6400" dirty="0" err="1"/>
              <a:t>Seng'enge</a:t>
            </a:r>
            <a:r>
              <a:rPr lang="en-GB" sz="6400" dirty="0"/>
              <a:t>.</a:t>
            </a:r>
          </a:p>
          <a:p>
            <a:pPr marL="0" indent="0">
              <a:buNone/>
            </a:pPr>
            <a:r>
              <a:rPr lang="en-GB" sz="6400" dirty="0"/>
              <a:t>Backup vocal: David </a:t>
            </a:r>
            <a:r>
              <a:rPr lang="en-GB" sz="6400" dirty="0" err="1"/>
              <a:t>Senge'nge</a:t>
            </a:r>
            <a:r>
              <a:rPr lang="en-GB" sz="6400" dirty="0"/>
              <a:t>.</a:t>
            </a:r>
          </a:p>
          <a:p>
            <a:pPr marL="0" indent="0">
              <a:buNone/>
            </a:pPr>
            <a:r>
              <a:rPr lang="en-GB" sz="6400" dirty="0"/>
              <a:t>Opening &amp; closing words: Catherine David.</a:t>
            </a:r>
          </a:p>
          <a:p>
            <a:pPr marL="0" indent="0">
              <a:buNone/>
            </a:pPr>
            <a:r>
              <a:rPr lang="en-GB" sz="6400" dirty="0"/>
              <a:t>Produced by </a:t>
            </a:r>
            <a:r>
              <a:rPr lang="en-GB" sz="6400" dirty="0" err="1"/>
              <a:t>Exel</a:t>
            </a:r>
            <a:r>
              <a:rPr lang="en-GB" sz="6400" dirty="0"/>
              <a:t> </a:t>
            </a:r>
            <a:r>
              <a:rPr lang="en-GB" sz="6400" dirty="0" err="1"/>
              <a:t>Haonga</a:t>
            </a:r>
            <a:r>
              <a:rPr lang="en-GB" sz="6400" dirty="0"/>
              <a:t> at </a:t>
            </a:r>
            <a:r>
              <a:rPr lang="en-GB" sz="6400" dirty="0" err="1"/>
              <a:t>Makumira</a:t>
            </a:r>
            <a:r>
              <a:rPr lang="en-GB" sz="6400" dirty="0"/>
              <a:t> University Studio Tanzania.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398C83-A04F-4A06-9264-0E841022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035" y="4994838"/>
            <a:ext cx="2006278" cy="1863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15B63-8B10-47AC-9B51-CF33E868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947" y="116649"/>
            <a:ext cx="1620454" cy="1969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E6EDEF-D012-DAE1-50A5-0DBC4E6CA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55" y="2217582"/>
            <a:ext cx="2866924" cy="433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3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B1C4-5355-406C-915C-FDF6FC0DBF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188" y="440874"/>
            <a:ext cx="8021125" cy="82912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000" b="1" dirty="0"/>
              <a:t>ACTION NOT EXTINCTION  </a:t>
            </a:r>
            <a:r>
              <a:rPr lang="en-US" sz="4000" i="1" dirty="0"/>
              <a:t>(cont’d)</a:t>
            </a:r>
            <a:endParaRPr lang="en-US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3EF72-EBD7-45C1-B853-E6B8B58D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5188" y="1949199"/>
            <a:ext cx="4600890" cy="3877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Child: Wanyama </a:t>
            </a:r>
            <a:r>
              <a:rPr lang="en-GB" dirty="0" err="1"/>
              <a:t>wetu</a:t>
            </a:r>
            <a:r>
              <a:rPr lang="en-GB" dirty="0"/>
              <a:t> </a:t>
            </a:r>
            <a:r>
              <a:rPr lang="en-GB" dirty="0" err="1"/>
              <a:t>wanauwawa</a:t>
            </a:r>
            <a:r>
              <a:rPr lang="en-GB" dirty="0"/>
              <a:t> </a:t>
            </a:r>
            <a:r>
              <a:rPr lang="en-GB" dirty="0" err="1"/>
              <a:t>tembo</a:t>
            </a:r>
            <a:r>
              <a:rPr lang="en-GB" dirty="0"/>
              <a:t> </a:t>
            </a:r>
            <a:r>
              <a:rPr lang="en-GB" dirty="0" err="1"/>
              <a:t>wetu</a:t>
            </a:r>
            <a:r>
              <a:rPr lang="en-GB" dirty="0"/>
              <a:t> </a:t>
            </a:r>
            <a:r>
              <a:rPr lang="en-GB" dirty="0" err="1"/>
              <a:t>wanatoweka</a:t>
            </a:r>
            <a:r>
              <a:rPr lang="en-GB" dirty="0"/>
              <a:t> </a:t>
            </a:r>
            <a:r>
              <a:rPr lang="en-GB" dirty="0" err="1"/>
              <a:t>sisi</a:t>
            </a:r>
            <a:r>
              <a:rPr lang="en-GB" dirty="0"/>
              <a:t> </a:t>
            </a:r>
            <a:r>
              <a:rPr lang="en-GB" dirty="0" err="1"/>
              <a:t>watoto</a:t>
            </a:r>
            <a:r>
              <a:rPr lang="en-GB" dirty="0"/>
              <a:t> </a:t>
            </a:r>
            <a:r>
              <a:rPr lang="en-GB" dirty="0" err="1"/>
              <a:t>tutarithi</a:t>
            </a:r>
            <a:r>
              <a:rPr lang="en-GB" dirty="0"/>
              <a:t> </a:t>
            </a:r>
            <a:r>
              <a:rPr lang="en-GB" dirty="0" err="1"/>
              <a:t>nini</a:t>
            </a:r>
            <a:r>
              <a:rPr lang="en-GB" dirty="0"/>
              <a:t>?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VERSE 1</a:t>
            </a:r>
          </a:p>
          <a:p>
            <a:pPr marL="0" indent="0">
              <a:buNone/>
            </a:pPr>
            <a:r>
              <a:rPr lang="en-GB" dirty="0"/>
              <a:t>Stop the killing stop the illegal trade,</a:t>
            </a:r>
          </a:p>
          <a:p>
            <a:pPr marL="0" indent="0">
              <a:buNone/>
            </a:pPr>
            <a:r>
              <a:rPr lang="en-GB" dirty="0"/>
              <a:t>Elephant the lands’ biggest mammal is about to fade away, (2)</a:t>
            </a:r>
          </a:p>
          <a:p>
            <a:pPr marL="0" indent="0">
              <a:buNone/>
            </a:pPr>
            <a:r>
              <a:rPr lang="en-GB" dirty="0"/>
              <a:t>Thousands of them massacred each year,</a:t>
            </a:r>
          </a:p>
          <a:p>
            <a:pPr marL="0" indent="0">
              <a:buNone/>
            </a:pPr>
            <a:r>
              <a:rPr lang="en-GB" dirty="0"/>
              <a:t>It is time their cry we hear! (2)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398C83-A04F-4A06-9264-0E8410221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035" y="4994838"/>
            <a:ext cx="2006278" cy="1863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15B63-8B10-47AC-9B51-CF33E868A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0947" y="116649"/>
            <a:ext cx="1620454" cy="1969251"/>
          </a:xfrm>
          <a:prstGeom prst="rect">
            <a:avLst/>
          </a:prstGeom>
        </p:spPr>
      </p:pic>
      <p:pic>
        <p:nvPicPr>
          <p:cNvPr id="6" name="ANTI POACHING SONG">
            <a:hlinkClick r:id="" action="ppaction://media"/>
            <a:extLst>
              <a:ext uri="{FF2B5EF4-FFF2-40B4-BE49-F238E27FC236}">
                <a16:creationId xmlns:a16="http://schemas.microsoft.com/office/drawing/2014/main" id="{743734B4-AF8B-7DF4-2FA0-ED886132E4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80393" y="3176817"/>
            <a:ext cx="1595284" cy="1595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24162D-23AB-305D-9B00-B0922E07A5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456" y="1270000"/>
            <a:ext cx="3466018" cy="523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B1C4-5355-406C-915C-FDF6FC0DBF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188" y="440874"/>
            <a:ext cx="8021125" cy="82912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000" b="1" dirty="0"/>
              <a:t>ACTION NOT EXTINCTION  </a:t>
            </a:r>
            <a:r>
              <a:rPr lang="en-US" sz="4000" i="1" dirty="0"/>
              <a:t>(cont’d)</a:t>
            </a:r>
            <a:endParaRPr lang="en-US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3EF72-EBD7-45C1-B853-E6B8B58D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27805" y="1459749"/>
            <a:ext cx="6990735" cy="1969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CHORUS</a:t>
            </a:r>
          </a:p>
          <a:p>
            <a:pPr marL="0" indent="0">
              <a:buNone/>
            </a:pPr>
            <a:r>
              <a:rPr lang="en-GB" dirty="0"/>
              <a:t>Tanzania we must choose action NOT extinction,</a:t>
            </a:r>
          </a:p>
          <a:p>
            <a:pPr marL="0" indent="0">
              <a:buNone/>
            </a:pPr>
            <a:r>
              <a:rPr lang="en-GB" dirty="0"/>
              <a:t>Our wildlife is endangered and not really free,</a:t>
            </a:r>
          </a:p>
          <a:p>
            <a:pPr marL="0" indent="0">
              <a:buNone/>
            </a:pPr>
            <a:r>
              <a:rPr lang="en-GB" dirty="0"/>
              <a:t>Tanzania </a:t>
            </a:r>
            <a:r>
              <a:rPr lang="en-GB" dirty="0" err="1"/>
              <a:t>tuchague</a:t>
            </a:r>
            <a:r>
              <a:rPr lang="en-GB" dirty="0"/>
              <a:t> </a:t>
            </a:r>
            <a:r>
              <a:rPr lang="en-GB" dirty="0" err="1"/>
              <a:t>tembo</a:t>
            </a:r>
            <a:r>
              <a:rPr lang="en-GB" dirty="0"/>
              <a:t> au mbuga </a:t>
            </a:r>
            <a:r>
              <a:rPr lang="en-GB" dirty="0" err="1"/>
              <a:t>zisizo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kitu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/>
              <a:t>Kwa </a:t>
            </a:r>
            <a:r>
              <a:rPr lang="en-GB" dirty="0" err="1"/>
              <a:t>kuua</a:t>
            </a:r>
            <a:r>
              <a:rPr lang="en-GB" dirty="0"/>
              <a:t> </a:t>
            </a:r>
            <a:r>
              <a:rPr lang="en-GB" dirty="0" err="1"/>
              <a:t>wanyama</a:t>
            </a:r>
            <a:r>
              <a:rPr lang="en-GB" dirty="0"/>
              <a:t> </a:t>
            </a:r>
            <a:r>
              <a:rPr lang="en-GB" dirty="0" err="1"/>
              <a:t>wetu</a:t>
            </a:r>
            <a:r>
              <a:rPr lang="en-GB" dirty="0"/>
              <a:t> </a:t>
            </a:r>
            <a:r>
              <a:rPr lang="en-GB" dirty="0" err="1"/>
              <a:t>twapoteza</a:t>
            </a:r>
            <a:r>
              <a:rPr lang="en-GB" dirty="0"/>
              <a:t> </a:t>
            </a:r>
            <a:r>
              <a:rPr lang="en-GB" dirty="0" err="1"/>
              <a:t>urithi</a:t>
            </a:r>
            <a:r>
              <a:rPr lang="en-GB" dirty="0"/>
              <a:t> </a:t>
            </a:r>
            <a:r>
              <a:rPr lang="en-GB" dirty="0" err="1"/>
              <a:t>wa</a:t>
            </a:r>
            <a:r>
              <a:rPr lang="en-GB" dirty="0"/>
              <a:t> </a:t>
            </a:r>
            <a:r>
              <a:rPr lang="en-GB" dirty="0" err="1"/>
              <a:t>kizazi</a:t>
            </a:r>
            <a:r>
              <a:rPr lang="en-GB" dirty="0"/>
              <a:t> </a:t>
            </a:r>
            <a:r>
              <a:rPr lang="en-GB" dirty="0" err="1"/>
              <a:t>kijacho</a:t>
            </a:r>
            <a:r>
              <a:rPr lang="en-GB" dirty="0"/>
              <a:t>,(2)</a:t>
            </a:r>
            <a:endParaRPr lang="en-US" sz="5200" dirty="0">
              <a:solidFill>
                <a:schemeClr val="tx1"/>
              </a:solidFill>
            </a:endParaRPr>
          </a:p>
          <a:p>
            <a:endParaRPr lang="en-US" sz="52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398C83-A04F-4A06-9264-0E841022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035" y="4994838"/>
            <a:ext cx="2006278" cy="1863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15B63-8B10-47AC-9B51-CF33E868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947" y="116649"/>
            <a:ext cx="1620454" cy="1969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7AE30-40A9-536A-8D42-2B52804D1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07" y="3637092"/>
            <a:ext cx="4324966" cy="2863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5B4581-BA4E-04BC-3AC5-0ED206F2F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792" y="3637093"/>
            <a:ext cx="4324967" cy="286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2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B1C4-5355-406C-915C-FDF6FC0DBF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188" y="440874"/>
            <a:ext cx="8021125" cy="82912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000" b="1" dirty="0"/>
              <a:t>ACTION NOT EXTINCTION  </a:t>
            </a:r>
            <a:r>
              <a:rPr lang="en-US" sz="4000" i="1" dirty="0"/>
              <a:t>(cont’d)</a:t>
            </a:r>
            <a:endParaRPr lang="en-US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3EF72-EBD7-45C1-B853-E6B8B58D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27667" y="1166404"/>
            <a:ext cx="5860486" cy="2299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VERSE 2</a:t>
            </a:r>
          </a:p>
          <a:p>
            <a:pPr marL="0" indent="0">
              <a:buNone/>
            </a:pPr>
            <a:r>
              <a:rPr lang="en-GB" dirty="0"/>
              <a:t>Remember the Arusha manifesto,</a:t>
            </a:r>
          </a:p>
          <a:p>
            <a:pPr marL="0" indent="0">
              <a:buNone/>
            </a:pPr>
            <a:r>
              <a:rPr lang="en-GB" dirty="0"/>
              <a:t>Written by the father of the nation,</a:t>
            </a:r>
          </a:p>
          <a:p>
            <a:pPr marL="0" indent="0">
              <a:buNone/>
            </a:pPr>
            <a:r>
              <a:rPr lang="en-GB" dirty="0"/>
              <a:t>He signed a declaration,</a:t>
            </a:r>
          </a:p>
          <a:p>
            <a:pPr marL="0" indent="0">
              <a:buNone/>
            </a:pPr>
            <a:r>
              <a:rPr lang="en-GB" dirty="0" err="1"/>
              <a:t>Tukumbuke</a:t>
            </a:r>
            <a:r>
              <a:rPr lang="en-GB" dirty="0"/>
              <a:t> </a:t>
            </a:r>
            <a:r>
              <a:rPr lang="en-GB" dirty="0" err="1"/>
              <a:t>azimio</a:t>
            </a:r>
            <a:r>
              <a:rPr lang="en-GB" dirty="0"/>
              <a:t> la Arusha </a:t>
            </a:r>
            <a:r>
              <a:rPr lang="en-GB" dirty="0" err="1"/>
              <a:t>alilotoa</a:t>
            </a:r>
            <a:r>
              <a:rPr lang="en-GB" dirty="0"/>
              <a:t> baba </a:t>
            </a:r>
            <a:r>
              <a:rPr lang="en-GB" dirty="0" err="1"/>
              <a:t>wa</a:t>
            </a:r>
            <a:r>
              <a:rPr lang="en-GB" dirty="0"/>
              <a:t> </a:t>
            </a:r>
            <a:r>
              <a:rPr lang="en-GB" dirty="0" err="1"/>
              <a:t>taifa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 err="1"/>
              <a:t>Kuzilinda</a:t>
            </a:r>
            <a:r>
              <a:rPr lang="en-GB" dirty="0"/>
              <a:t> </a:t>
            </a:r>
            <a:r>
              <a:rPr lang="en-GB" dirty="0" err="1"/>
              <a:t>hifadhi</a:t>
            </a:r>
            <a:r>
              <a:rPr lang="en-GB" dirty="0"/>
              <a:t> </a:t>
            </a:r>
            <a:r>
              <a:rPr lang="en-GB" dirty="0" err="1"/>
              <a:t>zetu</a:t>
            </a:r>
            <a:r>
              <a:rPr lang="en-GB" dirty="0"/>
              <a:t> </a:t>
            </a:r>
            <a:r>
              <a:rPr lang="en-GB" dirty="0" err="1"/>
              <a:t>kuwalinda</a:t>
            </a:r>
            <a:r>
              <a:rPr lang="en-GB" dirty="0"/>
              <a:t> </a:t>
            </a:r>
            <a:r>
              <a:rPr lang="en-GB" dirty="0" err="1"/>
              <a:t>wanyama</a:t>
            </a:r>
            <a:r>
              <a:rPr lang="en-GB" dirty="0"/>
              <a:t> </a:t>
            </a:r>
            <a:r>
              <a:rPr lang="en-GB" dirty="0" err="1"/>
              <a:t>wetu</a:t>
            </a:r>
            <a:r>
              <a:rPr lang="en-GB" dirty="0"/>
              <a:t>,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398C83-A04F-4A06-9264-0E841022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035" y="4994838"/>
            <a:ext cx="2006278" cy="1863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15B63-8B10-47AC-9B51-CF33E868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947" y="116649"/>
            <a:ext cx="1620454" cy="1969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72E307-1D7B-9763-1D7C-7EB2159A6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33" y="1270000"/>
            <a:ext cx="3550641" cy="5323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8A334-BF8F-7260-EB76-A7810ECF9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763" y="3739939"/>
            <a:ext cx="4310215" cy="285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3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6500365-0EAA-613E-F27D-7CCAB5924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136" y="4994838"/>
            <a:ext cx="4314955" cy="2856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41B1C4-5355-406C-915C-FDF6FC0DBF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188" y="440874"/>
            <a:ext cx="8021125" cy="82912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000" b="1" dirty="0"/>
              <a:t>ACTION NOT EXTINCTION  </a:t>
            </a:r>
            <a:r>
              <a:rPr lang="en-US" sz="4000" i="1" dirty="0"/>
              <a:t>(cont’d)</a:t>
            </a:r>
            <a:endParaRPr lang="en-US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3EF72-EBD7-45C1-B853-E6B8B58D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5188" y="1270001"/>
            <a:ext cx="9085006" cy="1969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CHORUS</a:t>
            </a:r>
          </a:p>
          <a:p>
            <a:pPr marL="0" indent="0">
              <a:buNone/>
            </a:pPr>
            <a:r>
              <a:rPr lang="en-GB" dirty="0"/>
              <a:t>Tanzania we must choose action not extinction,</a:t>
            </a:r>
          </a:p>
          <a:p>
            <a:pPr marL="0" indent="0">
              <a:buNone/>
            </a:pPr>
            <a:r>
              <a:rPr lang="en-GB" dirty="0"/>
              <a:t>Our wildlife is endangered and not really free,</a:t>
            </a:r>
          </a:p>
          <a:p>
            <a:pPr marL="0" indent="0">
              <a:buNone/>
            </a:pPr>
            <a:r>
              <a:rPr lang="en-GB" dirty="0"/>
              <a:t>Tanzania </a:t>
            </a:r>
            <a:r>
              <a:rPr lang="en-GB" dirty="0" err="1"/>
              <a:t>tuchague</a:t>
            </a:r>
            <a:r>
              <a:rPr lang="en-GB" dirty="0"/>
              <a:t> </a:t>
            </a:r>
            <a:r>
              <a:rPr lang="en-GB" dirty="0" err="1"/>
              <a:t>tembo</a:t>
            </a:r>
            <a:r>
              <a:rPr lang="en-GB" dirty="0"/>
              <a:t> au mbuga </a:t>
            </a:r>
            <a:r>
              <a:rPr lang="en-GB" dirty="0" err="1"/>
              <a:t>zisizo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kitu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/>
              <a:t>Kwa </a:t>
            </a:r>
            <a:r>
              <a:rPr lang="en-GB" dirty="0" err="1"/>
              <a:t>kuua</a:t>
            </a:r>
            <a:r>
              <a:rPr lang="en-GB" dirty="0"/>
              <a:t> </a:t>
            </a:r>
            <a:r>
              <a:rPr lang="en-GB" dirty="0" err="1"/>
              <a:t>wanyama</a:t>
            </a:r>
            <a:r>
              <a:rPr lang="en-GB" dirty="0"/>
              <a:t> </a:t>
            </a:r>
            <a:r>
              <a:rPr lang="en-GB" dirty="0" err="1"/>
              <a:t>wetu</a:t>
            </a:r>
            <a:r>
              <a:rPr lang="en-GB" dirty="0"/>
              <a:t> </a:t>
            </a:r>
            <a:r>
              <a:rPr lang="en-GB" dirty="0" err="1"/>
              <a:t>twapoteza</a:t>
            </a:r>
            <a:r>
              <a:rPr lang="en-GB" dirty="0"/>
              <a:t> </a:t>
            </a:r>
            <a:r>
              <a:rPr lang="en-GB" dirty="0" err="1"/>
              <a:t>urithi</a:t>
            </a:r>
            <a:r>
              <a:rPr lang="en-GB" dirty="0"/>
              <a:t> </a:t>
            </a:r>
            <a:r>
              <a:rPr lang="en-GB" dirty="0" err="1"/>
              <a:t>wa</a:t>
            </a:r>
            <a:r>
              <a:rPr lang="en-GB" dirty="0"/>
              <a:t> </a:t>
            </a:r>
            <a:r>
              <a:rPr lang="en-GB" dirty="0" err="1"/>
              <a:t>kizazi</a:t>
            </a:r>
            <a:r>
              <a:rPr lang="en-GB" dirty="0"/>
              <a:t> </a:t>
            </a:r>
            <a:r>
              <a:rPr lang="en-GB" dirty="0" err="1"/>
              <a:t>kijacho</a:t>
            </a:r>
            <a:r>
              <a:rPr lang="en-GB" dirty="0"/>
              <a:t>,(2)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398C83-A04F-4A06-9264-0E8410221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035" y="4994838"/>
            <a:ext cx="2006278" cy="1863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15B63-8B10-47AC-9B51-CF33E868A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947" y="116649"/>
            <a:ext cx="1620454" cy="1969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586C0D-0E96-46EA-7229-B48D7F728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78" y="3429000"/>
            <a:ext cx="5179758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B5DB70-06BE-055B-0E5F-38511424E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425" y="1270000"/>
            <a:ext cx="1793258" cy="2708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910C7-32C7-DACC-9916-7B14725C87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4136" y="3429000"/>
            <a:ext cx="2991564" cy="1980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3BC2E3-9CEF-203B-743A-7F9C0D98B5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55700" y="3429000"/>
            <a:ext cx="1311035" cy="19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1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B1C4-5355-406C-915C-FDF6FC0DBF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188" y="440874"/>
            <a:ext cx="8021125" cy="82912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000" b="1" dirty="0"/>
              <a:t>ACTION NOT EXTINCTION  </a:t>
            </a:r>
            <a:r>
              <a:rPr lang="en-US" sz="4000" i="1" dirty="0"/>
              <a:t>(cont’d)</a:t>
            </a:r>
            <a:endParaRPr lang="en-US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3EF72-EBD7-45C1-B853-E6B8B58D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07146" y="1769988"/>
            <a:ext cx="2463800" cy="1366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BRIDGE</a:t>
            </a:r>
          </a:p>
          <a:p>
            <a:pPr marL="0" indent="0">
              <a:buNone/>
            </a:pPr>
            <a:r>
              <a:rPr lang="en-GB" dirty="0"/>
              <a:t>Tanzania see our plight and join us in this fight (4)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398C83-A04F-4A06-9264-0E841022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035" y="4994838"/>
            <a:ext cx="2006278" cy="1863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15B63-8B10-47AC-9B51-CF33E868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947" y="116649"/>
            <a:ext cx="1620454" cy="1969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098A37-3327-5FED-5C52-E7F3E9C39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62" y="1270000"/>
            <a:ext cx="3591662" cy="538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81B0D9-5887-67E8-FABF-25F6C0B40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3958" y="3636926"/>
            <a:ext cx="4577850" cy="3030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605637-DFAF-0080-E105-E109E7791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957" y="1270000"/>
            <a:ext cx="3333343" cy="220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5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B1C4-5355-406C-915C-FDF6FC0DBF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188" y="440874"/>
            <a:ext cx="8021125" cy="829126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000" b="1" dirty="0"/>
              <a:t>ACTION NOT EXTINCTION  </a:t>
            </a:r>
            <a:r>
              <a:rPr lang="en-US" sz="4000" i="1" dirty="0"/>
              <a:t>(cont’d)</a:t>
            </a:r>
            <a:endParaRPr lang="en-US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3EF72-EBD7-45C1-B853-E6B8B58D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0599" y="2819400"/>
            <a:ext cx="8862451" cy="37755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NYERERE SPEECH</a:t>
            </a:r>
          </a:p>
          <a:p>
            <a:pPr marL="0" indent="0">
              <a:buNone/>
            </a:pPr>
            <a:r>
              <a:rPr lang="en-GB" dirty="0" err="1"/>
              <a:t>Tunayo</a:t>
            </a:r>
            <a:r>
              <a:rPr lang="en-GB" dirty="0"/>
              <a:t> </a:t>
            </a:r>
            <a:r>
              <a:rPr lang="en-GB" dirty="0" err="1"/>
              <a:t>maeneo</a:t>
            </a:r>
            <a:r>
              <a:rPr lang="en-GB" dirty="0"/>
              <a:t> </a:t>
            </a:r>
            <a:r>
              <a:rPr lang="en-GB" dirty="0" err="1"/>
              <a:t>ya</a:t>
            </a:r>
            <a:r>
              <a:rPr lang="en-GB" dirty="0"/>
              <a:t> </a:t>
            </a:r>
            <a:r>
              <a:rPr lang="en-GB" dirty="0" err="1"/>
              <a:t>hifadhi</a:t>
            </a:r>
            <a:r>
              <a:rPr lang="en-GB" dirty="0"/>
              <a:t> </a:t>
            </a:r>
            <a:r>
              <a:rPr lang="en-GB" dirty="0" err="1"/>
              <a:t>ambayo</a:t>
            </a:r>
            <a:r>
              <a:rPr lang="en-GB" dirty="0"/>
              <a:t> </a:t>
            </a:r>
            <a:r>
              <a:rPr lang="en-GB" dirty="0" err="1"/>
              <a:t>yanahifadhiwa</a:t>
            </a:r>
            <a:r>
              <a:rPr lang="en-GB" dirty="0"/>
              <a:t> </a:t>
            </a:r>
            <a:r>
              <a:rPr lang="en-GB" dirty="0" err="1"/>
              <a:t>kisheria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 err="1"/>
              <a:t>Ambayo</a:t>
            </a:r>
            <a:r>
              <a:rPr lang="en-GB" dirty="0"/>
              <a:t> </a:t>
            </a:r>
            <a:r>
              <a:rPr lang="en-GB" dirty="0" err="1"/>
              <a:t>sasa</a:t>
            </a:r>
            <a:r>
              <a:rPr lang="en-GB" dirty="0"/>
              <a:t> </a:t>
            </a:r>
            <a:r>
              <a:rPr lang="en-GB" dirty="0" err="1"/>
              <a:t>tumeanza</a:t>
            </a:r>
            <a:r>
              <a:rPr lang="en-GB" dirty="0"/>
              <a:t> </a:t>
            </a:r>
            <a:r>
              <a:rPr lang="en-GB" dirty="0" err="1"/>
              <a:t>kulegeza</a:t>
            </a:r>
            <a:r>
              <a:rPr lang="en-GB" dirty="0"/>
              <a:t> ule </a:t>
            </a:r>
            <a:r>
              <a:rPr lang="en-GB" dirty="0" err="1"/>
              <a:t>ulinzi</a:t>
            </a:r>
            <a:r>
              <a:rPr lang="en-GB" dirty="0"/>
              <a:t> wake,</a:t>
            </a:r>
          </a:p>
          <a:p>
            <a:pPr marL="0" indent="0">
              <a:buNone/>
            </a:pPr>
            <a:r>
              <a:rPr lang="en-GB" dirty="0" err="1"/>
              <a:t>Sasa</a:t>
            </a:r>
            <a:r>
              <a:rPr lang="en-GB" dirty="0"/>
              <a:t> </a:t>
            </a:r>
            <a:r>
              <a:rPr lang="en-GB" dirty="0" err="1"/>
              <a:t>nadhani</a:t>
            </a:r>
            <a:r>
              <a:rPr lang="en-GB" dirty="0"/>
              <a:t> </a:t>
            </a:r>
            <a:r>
              <a:rPr lang="en-GB" dirty="0" err="1"/>
              <a:t>kazi</a:t>
            </a:r>
            <a:r>
              <a:rPr lang="en-GB" dirty="0"/>
              <a:t> </a:t>
            </a:r>
            <a:r>
              <a:rPr lang="en-GB" dirty="0" err="1"/>
              <a:t>ya</a:t>
            </a:r>
            <a:r>
              <a:rPr lang="en-GB" dirty="0"/>
              <a:t> kwanza </a:t>
            </a:r>
            <a:r>
              <a:rPr lang="en-GB" dirty="0" err="1"/>
              <a:t>kabisa</a:t>
            </a:r>
            <a:r>
              <a:rPr lang="en-GB" dirty="0"/>
              <a:t> </a:t>
            </a:r>
            <a:r>
              <a:rPr lang="en-GB" dirty="0" err="1"/>
              <a:t>ambayo</a:t>
            </a:r>
            <a:r>
              <a:rPr lang="en-GB" dirty="0"/>
              <a:t> </a:t>
            </a:r>
            <a:r>
              <a:rPr lang="en-GB" dirty="0" err="1"/>
              <a:t>serekali</a:t>
            </a:r>
            <a:r>
              <a:rPr lang="en-GB" dirty="0"/>
              <a:t> </a:t>
            </a:r>
            <a:r>
              <a:rPr lang="en-GB" dirty="0" err="1"/>
              <a:t>lazima</a:t>
            </a:r>
            <a:r>
              <a:rPr lang="en-GB" dirty="0"/>
              <a:t> </a:t>
            </a:r>
            <a:r>
              <a:rPr lang="en-GB" dirty="0" err="1"/>
              <a:t>ifanye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/>
              <a:t>Na </a:t>
            </a:r>
            <a:r>
              <a:rPr lang="en-GB" dirty="0" err="1"/>
              <a:t>humu</a:t>
            </a:r>
            <a:r>
              <a:rPr lang="en-GB" dirty="0"/>
              <a:t> </a:t>
            </a:r>
            <a:r>
              <a:rPr lang="en-GB" dirty="0" err="1"/>
              <a:t>wamo</a:t>
            </a:r>
            <a:r>
              <a:rPr lang="en-GB" dirty="0"/>
              <a:t> </a:t>
            </a:r>
            <a:r>
              <a:rPr lang="en-GB" dirty="0" err="1"/>
              <a:t>viongozi</a:t>
            </a:r>
            <a:r>
              <a:rPr lang="en-GB" dirty="0"/>
              <a:t> </a:t>
            </a:r>
            <a:r>
              <a:rPr lang="en-GB" dirty="0" err="1"/>
              <a:t>wetu</a:t>
            </a:r>
            <a:r>
              <a:rPr lang="en-GB" dirty="0"/>
              <a:t> </a:t>
            </a:r>
            <a:r>
              <a:rPr lang="en-GB" dirty="0" err="1"/>
              <a:t>wa</a:t>
            </a:r>
            <a:r>
              <a:rPr lang="en-GB" dirty="0"/>
              <a:t> </a:t>
            </a:r>
            <a:r>
              <a:rPr lang="en-GB" dirty="0" err="1"/>
              <a:t>serekali</a:t>
            </a:r>
            <a:r>
              <a:rPr lang="en-GB" dirty="0"/>
              <a:t> za </a:t>
            </a:r>
            <a:r>
              <a:rPr lang="en-GB" dirty="0" err="1"/>
              <a:t>mitaa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/>
              <a:t>Ni </a:t>
            </a:r>
            <a:r>
              <a:rPr lang="en-GB" dirty="0" err="1"/>
              <a:t>kukaza</a:t>
            </a:r>
            <a:r>
              <a:rPr lang="en-GB" dirty="0"/>
              <a:t> </a:t>
            </a:r>
            <a:r>
              <a:rPr lang="en-GB" dirty="0" err="1"/>
              <a:t>amri</a:t>
            </a:r>
            <a:r>
              <a:rPr lang="en-GB" dirty="0"/>
              <a:t> sheria </a:t>
            </a:r>
            <a:r>
              <a:rPr lang="en-GB" dirty="0" err="1"/>
              <a:t>zile</a:t>
            </a:r>
            <a:r>
              <a:rPr lang="en-GB" dirty="0"/>
              <a:t> </a:t>
            </a:r>
            <a:r>
              <a:rPr lang="en-GB" dirty="0" err="1"/>
              <a:t>zipo</a:t>
            </a:r>
            <a:r>
              <a:rPr lang="en-GB" dirty="0"/>
              <a:t> </a:t>
            </a:r>
            <a:r>
              <a:rPr lang="en-GB" dirty="0" err="1"/>
              <a:t>kwamba</a:t>
            </a:r>
            <a:r>
              <a:rPr lang="en-GB" dirty="0"/>
              <a:t> </a:t>
            </a:r>
            <a:r>
              <a:rPr lang="en-GB" dirty="0" err="1"/>
              <a:t>maeneo</a:t>
            </a:r>
            <a:r>
              <a:rPr lang="en-GB" dirty="0"/>
              <a:t> yale,</a:t>
            </a:r>
          </a:p>
          <a:p>
            <a:pPr marL="0" indent="0">
              <a:buNone/>
            </a:pPr>
            <a:r>
              <a:rPr lang="en-GB" dirty="0" err="1"/>
              <a:t>Ambayo</a:t>
            </a:r>
            <a:r>
              <a:rPr lang="en-GB" dirty="0"/>
              <a:t> </a:t>
            </a:r>
            <a:r>
              <a:rPr lang="en-GB" dirty="0" err="1"/>
              <a:t>yanahifadhiwa</a:t>
            </a:r>
            <a:r>
              <a:rPr lang="en-GB" dirty="0"/>
              <a:t> </a:t>
            </a:r>
            <a:r>
              <a:rPr lang="en-GB" dirty="0" err="1"/>
              <a:t>kwa</a:t>
            </a:r>
            <a:r>
              <a:rPr lang="en-GB" dirty="0"/>
              <a:t> </a:t>
            </a:r>
            <a:r>
              <a:rPr lang="en-GB" dirty="0" err="1"/>
              <a:t>mujibu</a:t>
            </a:r>
            <a:r>
              <a:rPr lang="en-GB" dirty="0"/>
              <a:t> </a:t>
            </a:r>
            <a:r>
              <a:rPr lang="en-GB" dirty="0" err="1"/>
              <a:t>wa</a:t>
            </a:r>
            <a:r>
              <a:rPr lang="en-GB" dirty="0"/>
              <a:t> sheria </a:t>
            </a:r>
            <a:r>
              <a:rPr lang="en-GB" dirty="0" err="1"/>
              <a:t>yaendelee</a:t>
            </a:r>
            <a:r>
              <a:rPr lang="en-GB" dirty="0"/>
              <a:t> </a:t>
            </a:r>
            <a:r>
              <a:rPr lang="en-GB" dirty="0" err="1"/>
              <a:t>kihifadhiwa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Kwa </a:t>
            </a:r>
            <a:r>
              <a:rPr lang="en-GB" dirty="0" err="1"/>
              <a:t>mujibu</a:t>
            </a:r>
            <a:r>
              <a:rPr lang="en-GB" dirty="0"/>
              <a:t> </a:t>
            </a:r>
            <a:r>
              <a:rPr lang="en-GB" dirty="0" err="1"/>
              <a:t>wa</a:t>
            </a:r>
            <a:r>
              <a:rPr lang="en-GB" dirty="0"/>
              <a:t> sheria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yeyote</a:t>
            </a:r>
            <a:r>
              <a:rPr lang="en-GB" dirty="0"/>
              <a:t> </a:t>
            </a:r>
            <a:r>
              <a:rPr lang="en-GB" dirty="0" err="1"/>
              <a:t>atakaye</a:t>
            </a:r>
            <a:r>
              <a:rPr lang="en-GB" dirty="0"/>
              <a:t> </a:t>
            </a:r>
            <a:r>
              <a:rPr lang="en-GB" dirty="0" err="1"/>
              <a:t>vunja</a:t>
            </a:r>
            <a:r>
              <a:rPr lang="en-GB" dirty="0"/>
              <a:t> sheria </a:t>
            </a:r>
            <a:r>
              <a:rPr lang="en-GB" dirty="0" err="1"/>
              <a:t>tupambane</a:t>
            </a:r>
            <a:r>
              <a:rPr lang="en-GB" dirty="0"/>
              <a:t> nae</a:t>
            </a:r>
          </a:p>
          <a:p>
            <a:pPr marL="0" indent="0">
              <a:buNone/>
            </a:pPr>
            <a:r>
              <a:rPr lang="en-GB" dirty="0" err="1"/>
              <a:t>Kwasababu</a:t>
            </a:r>
            <a:r>
              <a:rPr lang="en-GB" dirty="0"/>
              <a:t> </a:t>
            </a:r>
            <a:r>
              <a:rPr lang="en-GB" dirty="0" err="1"/>
              <a:t>anatufanyia</a:t>
            </a:r>
            <a:r>
              <a:rPr lang="en-GB" dirty="0"/>
              <a:t> </a:t>
            </a:r>
            <a:r>
              <a:rPr lang="en-GB" dirty="0" err="1"/>
              <a:t>jambo</a:t>
            </a:r>
            <a:r>
              <a:rPr lang="en-GB" dirty="0"/>
              <a:t> </a:t>
            </a:r>
            <a:r>
              <a:rPr lang="en-GB" dirty="0" err="1"/>
              <a:t>jambo</a:t>
            </a:r>
            <a:r>
              <a:rPr lang="en-GB" dirty="0"/>
              <a:t> la </a:t>
            </a:r>
            <a:r>
              <a:rPr lang="en-GB" dirty="0" err="1"/>
              <a:t>dhambi</a:t>
            </a:r>
            <a:r>
              <a:rPr lang="en-GB" dirty="0"/>
              <a:t> </a:t>
            </a:r>
            <a:r>
              <a:rPr lang="en-GB" dirty="0" err="1"/>
              <a:t>kabisa</a:t>
            </a:r>
            <a:r>
              <a:rPr lang="en-GB" dirty="0"/>
              <a:t> </a:t>
            </a:r>
            <a:r>
              <a:rPr lang="en-GB" dirty="0" err="1"/>
              <a:t>jambo</a:t>
            </a:r>
            <a:r>
              <a:rPr lang="en-GB" dirty="0"/>
              <a:t> baya   </a:t>
            </a:r>
            <a:r>
              <a:rPr lang="en-GB" dirty="0" err="1"/>
              <a:t>kabisa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398C83-A04F-4A06-9264-0E8410221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035" y="4994838"/>
            <a:ext cx="2006278" cy="1863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415B63-8B10-47AC-9B51-CF33E868A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947" y="116649"/>
            <a:ext cx="1620454" cy="1969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353F68-4D5D-8005-5973-005F69972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499" y="1822519"/>
            <a:ext cx="3390813" cy="22447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90DD9F-A53E-59E1-B965-77469617F3BD}"/>
              </a:ext>
            </a:extLst>
          </p:cNvPr>
          <p:cNvSpPr txBox="1"/>
          <p:nvPr/>
        </p:nvSpPr>
        <p:spPr>
          <a:xfrm>
            <a:off x="300599" y="1351449"/>
            <a:ext cx="8862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Child :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Tukumbuke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maneno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aliyosema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baba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taifa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Mwalimu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Julius Nyerere</a:t>
            </a:r>
          </a:p>
        </p:txBody>
      </p:sp>
    </p:spTree>
    <p:extLst>
      <p:ext uri="{BB962C8B-B14F-4D97-AF65-F5344CB8AC3E}">
        <p14:creationId xmlns:p14="http://schemas.microsoft.com/office/powerpoint/2010/main" val="4753398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411</TotalTime>
  <Words>429</Words>
  <Application>Microsoft Office PowerPoint</Application>
  <PresentationFormat>Widescreen</PresentationFormat>
  <Paragraphs>58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Tanzania Association of Tour Operators - TATO</vt:lpstr>
      <vt:lpstr>PowerPoint Presentation</vt:lpstr>
      <vt:lpstr>ACTION NOT EXTINCTION (anti-poaching song commissioned by Tanzania Association of Tour Operators-TATO) </vt:lpstr>
      <vt:lpstr>ACTION NOT EXTINCTION  (cont’d)</vt:lpstr>
      <vt:lpstr>ACTION NOT EXTINCTION  (cont’d)</vt:lpstr>
      <vt:lpstr>ACTION NOT EXTINCTION  (cont’d)</vt:lpstr>
      <vt:lpstr>ACTION NOT EXTINCTION  (cont’d)</vt:lpstr>
      <vt:lpstr>ACTION NOT EXTINCTION  (cont’d)</vt:lpstr>
      <vt:lpstr>ACTION NOT EXTINCTION 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Tanzania Association of Tour Operators - TATO</dc:title>
  <dc:creator>Benji Glamocanin Tibaijuka</dc:creator>
  <cp:lastModifiedBy>Tim G.T.</cp:lastModifiedBy>
  <cp:revision>28</cp:revision>
  <dcterms:created xsi:type="dcterms:W3CDTF">2021-11-24T20:05:05Z</dcterms:created>
  <dcterms:modified xsi:type="dcterms:W3CDTF">2022-10-18T16:39:12Z</dcterms:modified>
</cp:coreProperties>
</file>